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965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2EC9EB5-CE9D-2E38-097C-CF3D44C023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8AFFDB27-2347-5128-DE4E-1B45979879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299FB8E-CD9F-AC7B-4EF0-1FA8AA72F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12B6-8C87-4688-A6CC-BCB39BACCB81}" type="datetimeFigureOut">
              <a:rPr lang="zh-TW" altLang="en-US" smtClean="0"/>
              <a:t>2025/7/16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0B460CE-D804-9F97-16FF-CA2A633CB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3FA9D7A-CD76-D69B-58EC-3F8CCED79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B7853-453F-4AF0-ACF3-354FBF6BC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4600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34A6C8-863E-71B1-0E79-F94B1F5B6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2911FAC-F929-ED05-9DBD-D69C38A56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9E031E6-ED1D-920C-F54E-24D81D676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12B6-8C87-4688-A6CC-BCB39BACCB81}" type="datetimeFigureOut">
              <a:rPr lang="zh-TW" altLang="en-US" smtClean="0"/>
              <a:t>2025/7/16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F158987-3046-6964-85E7-A89327AF4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0A258FB-304A-A31A-BAB9-470B753A0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B7853-453F-4AF0-ACF3-354FBF6BC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9654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34F193E3-834F-1A38-66B0-E27C22A6DD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C61ED4A-5B9E-26F1-B0AE-FBD45FA15E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F71889A-261D-CBC3-D1A1-FE1E2FC14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12B6-8C87-4688-A6CC-BCB39BACCB81}" type="datetimeFigureOut">
              <a:rPr lang="zh-TW" altLang="en-US" smtClean="0"/>
              <a:t>2025/7/16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90FA5BA-1393-AA9C-E41D-96D0B5D08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26D0B4-4782-443F-C0EB-86AFB36E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B7853-453F-4AF0-ACF3-354FBF6BC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3592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B0D6F5A-B4FF-ECB6-A2AD-D15E8CABA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EE89408-8043-9819-76F5-98B0D0BF6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56208FF-A9AF-97B1-2631-C094FD483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12B6-8C87-4688-A6CC-BCB39BACCB81}" type="datetimeFigureOut">
              <a:rPr lang="zh-TW" altLang="en-US" smtClean="0"/>
              <a:t>2025/7/16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17F76B0-E7AA-9F41-16C5-0A243BB59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15BDA52-E26E-0A0D-0A9D-6A6F9D4CC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B7853-453F-4AF0-ACF3-354FBF6BC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2321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9BDD51-5A67-D01F-7CF7-2BE57AF1D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14A147A-8F01-0409-B0A6-0ED71E1E5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A693AD8-F001-B91F-ED41-0D7198288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12B6-8C87-4688-A6CC-BCB39BACCB81}" type="datetimeFigureOut">
              <a:rPr lang="zh-TW" altLang="en-US" smtClean="0"/>
              <a:t>2025/7/16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072C75-24E4-52F4-9171-DCC753806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BF942AF-0D1C-ED2C-56E8-9DDFA51E1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B7853-453F-4AF0-ACF3-354FBF6BC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0032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EDB7CEE-DC67-C34C-567A-94821EAFD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AD457BD-659B-4FD1-B0A9-93800DB93D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9D32CBB-EE33-36A4-53FF-A2FA798F7B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C9F81AE-8053-906B-6093-BB126A365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12B6-8C87-4688-A6CC-BCB39BACCB81}" type="datetimeFigureOut">
              <a:rPr lang="zh-TW" altLang="en-US" smtClean="0"/>
              <a:t>2025/7/16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040546C-F4E6-74C1-AD5D-B1E7F04F0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A7D29DA-5800-9B26-18D5-5B3975340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B7853-453F-4AF0-ACF3-354FBF6BC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5714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2BE915A-89D7-7A0F-5D99-C0776E0D7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31631E7-638B-C127-6900-162C8A3D6A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198B5F3-6063-CBE2-B5B6-320F541CBE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5077C5CD-044B-18AC-1C58-7EF91F4BC8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FE845F1B-2EFD-45DF-2CEB-B28DA7AEFE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0C0BC47B-BA9E-ED52-131D-2C3715BF6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12B6-8C87-4688-A6CC-BCB39BACCB81}" type="datetimeFigureOut">
              <a:rPr lang="zh-TW" altLang="en-US" smtClean="0"/>
              <a:t>2025/7/16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64D7F018-76C5-3E90-2FA5-AB1EB81ED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0E0DF537-BB75-B87C-FF29-04965866C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B7853-453F-4AF0-ACF3-354FBF6BC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9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804DCD-E7D4-F651-8423-8FE3F6E65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C31C894-2576-CAA2-1B0E-415449980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12B6-8C87-4688-A6CC-BCB39BACCB81}" type="datetimeFigureOut">
              <a:rPr lang="zh-TW" altLang="en-US" smtClean="0"/>
              <a:t>2025/7/16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271F978-0346-B5BE-4D1D-0CE99ABF3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4221D51-9DA2-E7D4-961B-127A955A0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B7853-453F-4AF0-ACF3-354FBF6BC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7569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F92FC0B-0A04-F462-FC1E-58DA95345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12B6-8C87-4688-A6CC-BCB39BACCB81}" type="datetimeFigureOut">
              <a:rPr lang="zh-TW" altLang="en-US" smtClean="0"/>
              <a:t>2025/7/16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0BFF452-56A8-E4AB-BBE3-30624640A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17F6C8B-1810-B049-C1E7-2FDE5CBB8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B7853-453F-4AF0-ACF3-354FBF6BC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1368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2E56657-3A83-7975-116F-1EF25F455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EC131C0-06FE-42D3-0667-6C414DD0D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65E3D1B-B7CF-A432-4CA9-DD334F723E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3186A64-E63E-E949-5DC7-293A26112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12B6-8C87-4688-A6CC-BCB39BACCB81}" type="datetimeFigureOut">
              <a:rPr lang="zh-TW" altLang="en-US" smtClean="0"/>
              <a:t>2025/7/16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5AD9CD2-BDC1-A79C-5565-51FAA5C88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3FEF868-CB5A-FD31-916B-F094F383A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B7853-453F-4AF0-ACF3-354FBF6BC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0241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5D87525-D39F-1C51-8152-8A2EE34FF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A4D39784-7D6E-7D82-6C10-705A04EE52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25670F0-BEBD-86CB-DDE8-B5B694356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708C90D-AF61-EEE8-1589-7809A215C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12B6-8C87-4688-A6CC-BCB39BACCB81}" type="datetimeFigureOut">
              <a:rPr lang="zh-TW" altLang="en-US" smtClean="0"/>
              <a:t>2025/7/16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A1815D6-828C-EA66-3286-333B1DE99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2EE49AC-0BA4-67F0-7D80-EE39770F9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B7853-453F-4AF0-ACF3-354FBF6BC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5819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14A72DAE-41CE-E2C5-A7C5-4B48DDD82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63E3D82-8988-E6A3-2F05-2CFC11D59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61B390F-595E-14A5-A373-3B69A96AB9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DF12B6-8C87-4688-A6CC-BCB39BACCB81}" type="datetimeFigureOut">
              <a:rPr lang="zh-TW" altLang="en-US" smtClean="0"/>
              <a:t>2025/7/16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CED30B4-FE12-07EB-98C9-6361B1FE91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8EE9EC2-05FF-3EB7-FC73-05D32FD41A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3B7853-453F-4AF0-ACF3-354FBF6BC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049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一張含有 平面設計, 圖形, 文字, 設計 的圖片&#10;&#10;自動產生的描述">
            <a:extLst>
              <a:ext uri="{FF2B5EF4-FFF2-40B4-BE49-F238E27FC236}">
                <a16:creationId xmlns:a16="http://schemas.microsoft.com/office/drawing/2014/main" id="{3BAB9DAC-5206-F141-8C0F-8258D2C807D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23" cy="6858000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424DD02F-2539-978D-243D-BB8243B104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2D94AB3-51D2-9165-F40F-43A8BD1AA6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117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B2CAD4-C6CD-F340-D304-E6142D3DA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F9EC660-BC7D-46D5-7F64-20DEB8234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4564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巫方君</dc:creator>
  <cp:lastModifiedBy>巫方君</cp:lastModifiedBy>
  <cp:revision>4</cp:revision>
  <dcterms:created xsi:type="dcterms:W3CDTF">2025-07-16T00:24:28Z</dcterms:created>
  <dcterms:modified xsi:type="dcterms:W3CDTF">2025-07-16T01:20:44Z</dcterms:modified>
</cp:coreProperties>
</file>